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6"/>
  </p:notesMasterIdLst>
  <p:sldIdLst>
    <p:sldId id="274" r:id="rId2"/>
    <p:sldId id="291" r:id="rId3"/>
    <p:sldId id="354" r:id="rId4"/>
    <p:sldId id="355" r:id="rId5"/>
    <p:sldId id="352" r:id="rId6"/>
    <p:sldId id="353" r:id="rId7"/>
    <p:sldId id="356" r:id="rId8"/>
    <p:sldId id="357" r:id="rId9"/>
    <p:sldId id="358" r:id="rId10"/>
    <p:sldId id="359" r:id="rId11"/>
    <p:sldId id="360" r:id="rId12"/>
    <p:sldId id="290" r:id="rId13"/>
    <p:sldId id="361" r:id="rId14"/>
    <p:sldId id="36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0316" autoAdjust="0"/>
  </p:normalViewPr>
  <p:slideViewPr>
    <p:cSldViewPr>
      <p:cViewPr varScale="1">
        <p:scale>
          <a:sx n="74" d="100"/>
          <a:sy n="74" d="100"/>
        </p:scale>
        <p:origin x="9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4BE4D-12C0-405D-9CEF-AD11EEA75554}" type="datetimeFigureOut">
              <a:rPr lang="en-US" smtClean="0"/>
              <a:pPr/>
              <a:t>6/27/2026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C54F5-8E6E-4763-97B7-78C672B3620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729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E4594-645C-3503-5CE0-F5E990E10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20CBB8-6F50-CCFC-EAE3-50F24132C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7DA47A-805C-1150-17CB-8F8728E22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BC01C0-5A14-1D46-D2BD-9A0EEF5A7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6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A4270-B871-2113-97AB-5AAFB9234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70BC95-F233-F8B3-C9FB-0C121D5C3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720AFF-BF04-EDF4-6C2D-9EF76D054A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C354F-0096-C7EF-81C5-2381E605A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807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4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1D302-7FA9-4BBF-85DC-32564C06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E7F1AC-8D95-101C-F538-F662F22CEF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8CB4ED-8364-7BB4-F461-ADCC9FB633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061CD-6702-6FAA-EEC0-814B18536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2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B5169-8328-10FA-6061-54D353295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159245-5914-4B24-83DA-6A091AF7A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EDEBF0-EFD4-AA56-B7D2-B3CE2D223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8A186-6972-E0AA-BD40-2420DC21AD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3C54F5-8E6E-4763-97B7-78C672B3620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62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25AC7-CB88-148F-CC87-98E524847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B2C76-F0C7-5AF5-8AE1-C1ADA196E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84E65-84F9-7754-8165-53CDE612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A7F6B-1F0B-C6D4-D0AB-8A89044A5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7A653-FBFE-3257-D52F-8CA4ECBA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1730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77938-2842-DDC7-2A74-3E9F2FEDA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43E78C-BAFC-CA27-E6D0-FA65F4ADE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70529-A9F4-0BC1-0504-9BE60E8CF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A83DF-46C6-B615-8667-3CAC6E07D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38595-9828-73E8-79FA-78E405F35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999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AE205-A631-6266-130F-D4322B722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7D8DF-43FF-A9FA-DCE2-295484331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81201-0460-3B36-7DC6-E6ADB85E4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17570-1362-6D60-7024-DACCC0F35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7C4AC-C00B-C0B8-2B95-534BBBE79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496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8DBF-B8C4-BDF8-B31D-9ED666999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B8490-60D1-1A01-B212-FEAF496F0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2C5EF-ACAD-C9B0-B59B-700E53C8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93CA2-306F-277E-0DFC-7FD4AFF23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ADC3C-5EED-8A9F-4281-D9E4BB26C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7861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17840-AF68-5620-7A96-2BA3038C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48E32-FE7F-75B4-E5E7-F6FD3E5F4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DDB14-BA07-94DE-368F-955AE697F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6A2CD-590E-DF5B-87A9-691E19F1A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931D4-BBA9-B3D5-C5E7-8C9F14E1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72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12C45-7FFA-EC99-6738-64882614F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F5245-A2A0-EDEA-6B9D-D5B5E97C8F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67896F-D89A-51A1-75E4-6D84EF6DC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1638E-D651-30EF-DEF7-55D2FF19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B31463-4ED2-F9B3-5496-576F032A2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7E9A74-5390-C77A-CDCC-25E886738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26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AF2AF-9136-ADE5-D5A8-83A55FF0C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2595B-1B51-2484-65B2-F9756C6DE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3B88B2-832C-1791-283D-1F2FB8A47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8F19B6-BEBF-4C32-0553-B547587EB9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5E1452-CFE1-F940-363D-F7C0A3A70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85015C-15EB-7805-3A7D-F0FFB91E6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E166A3-30B5-DB7F-D911-6F8589FE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06475B-D8D1-3589-68C5-F6CCCF067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2162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52D99-41BB-85B3-7B5D-5F959A500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3A4710-2686-8603-60D7-9E565F214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0099B-AA51-F1DD-8119-8BBAD0081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59FFFD-723A-AD6F-7875-86F5FA028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406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6F2820-94F0-AB8C-1549-0398BA520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7157C4-0077-B216-3F4F-71EADAE01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682A4-B657-5883-6893-AE340083F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397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38A9A-762E-A270-5AD5-2CBFF1A68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F2E0-7D89-298C-AFB1-19ED3D252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05192-F005-37B3-14F6-17896637D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B039EF-345A-19D8-C9AF-D372E2C8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171E93-18BA-1179-9096-D216C15C9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6BF18-9C87-FE8D-99C3-F90A3F3E7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6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AD45-822B-058F-DF11-01314786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1A41EE-FB5D-6C13-BA99-605B5614F3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F829F2-C8A6-0D2A-420F-626BA74ED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CC81D-30D6-8B24-9759-9C9AF544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5CD48-864C-77A0-C622-C0E7FB607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7478-0538-DA98-5082-508A25371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64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BFFF5-A380-6B59-DAF0-00F072675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FF819-CB10-14C1-220A-935A5FD03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8859F-B207-0DBA-8875-1A667331FB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100C7C-CDD4-4608-9B0A-6F7CD54098D8}" type="datetimeFigureOut">
              <a:rPr lang="en-US" smtClean="0"/>
              <a:pPr/>
              <a:t>6/27/2026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E3865-7208-239F-A28F-3010CE4D8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2A63D-5BFA-CF7E-1AC3-448BD3FE9D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020274-8CF8-4C37-A1B5-A84F4BB4648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80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CF198-3921-5F72-9100-D38EE71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532559-8CFD-9BB4-FD52-93065E057A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35"/>
            <a:ext cx="44371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7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194E1-EE83-8B8A-4C42-BF89E918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34E38-8178-1330-F323-283AF537AB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7547" y="2276872"/>
            <a:ext cx="3224333" cy="33899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01959D-EECF-2BE6-5573-1847F2422C2D}"/>
              </a:ext>
            </a:extLst>
          </p:cNvPr>
          <p:cNvSpPr/>
          <p:nvPr/>
        </p:nvSpPr>
        <p:spPr>
          <a:xfrm>
            <a:off x="3491880" y="548680"/>
            <a:ext cx="5652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  <a:r>
              <a:rPr lang="en-GB" sz="3200" dirty="0"/>
              <a:t>Through Intimacy &amp; Prayer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4E6847-F021-2503-865F-3285AE0C1FD5}"/>
              </a:ext>
            </a:extLst>
          </p:cNvPr>
          <p:cNvSpPr txBox="1"/>
          <p:nvPr/>
        </p:nvSpPr>
        <p:spPr>
          <a:xfrm>
            <a:off x="3779912" y="2348880"/>
            <a:ext cx="47731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Luke 10:29-42</a:t>
            </a:r>
          </a:p>
          <a:p>
            <a:endParaRPr lang="en-GB" sz="2800" dirty="0"/>
          </a:p>
          <a:p>
            <a:r>
              <a:rPr lang="en-GB" sz="2800" dirty="0"/>
              <a:t>“She had a sister called Mary, who sat at the Lord’s feet listening to what he said.”</a:t>
            </a:r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96A81F-DA78-078F-7643-925A68E33624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Mary of Bethany</a:t>
            </a:r>
          </a:p>
        </p:txBody>
      </p:sp>
    </p:spTree>
    <p:extLst>
      <p:ext uri="{BB962C8B-B14F-4D97-AF65-F5344CB8AC3E}">
        <p14:creationId xmlns:p14="http://schemas.microsoft.com/office/powerpoint/2010/main" val="319065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0A860-0BDA-E145-CFF5-1699AF5B2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3915C2-4997-F1EC-58D4-A360708627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328633"/>
            <a:ext cx="2886424" cy="341021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CB803E-6A4F-8431-939B-2493F01AA5C2}"/>
              </a:ext>
            </a:extLst>
          </p:cNvPr>
          <p:cNvSpPr/>
          <p:nvPr/>
        </p:nvSpPr>
        <p:spPr>
          <a:xfrm>
            <a:off x="3491880" y="548680"/>
            <a:ext cx="5652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  <a:r>
              <a:rPr lang="en-GB" sz="3200" dirty="0"/>
              <a:t>Through Truth &amp; Understanding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D23496-CE8E-D8BF-4CC1-9B123AD94072}"/>
              </a:ext>
            </a:extLst>
          </p:cNvPr>
          <p:cNvSpPr txBox="1"/>
          <p:nvPr/>
        </p:nvSpPr>
        <p:spPr>
          <a:xfrm>
            <a:off x="3779912" y="2348880"/>
            <a:ext cx="477316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Matthew 22:37</a:t>
            </a:r>
          </a:p>
          <a:p>
            <a:endParaRPr lang="en-GB" sz="2800" dirty="0"/>
          </a:p>
          <a:p>
            <a:r>
              <a:rPr lang="en-GB" sz="2800" dirty="0"/>
              <a:t>“Love the Lord your God with all your heart and with all your soul and with all your mind.”</a:t>
            </a:r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21368E-7225-8EB8-5EF7-FA821F4E04DB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Paul</a:t>
            </a:r>
          </a:p>
        </p:txBody>
      </p:sp>
    </p:spTree>
    <p:extLst>
      <p:ext uri="{BB962C8B-B14F-4D97-AF65-F5344CB8AC3E}">
        <p14:creationId xmlns:p14="http://schemas.microsoft.com/office/powerpoint/2010/main" val="2459979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2CF198-3921-5F72-9100-D38EE71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FFCDD23B-75C8-427B-BD08-53C8156CD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3999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FD35B-5CA3-35AB-C681-26AAA7C37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r="15082" b="-4"/>
          <a:stretch>
            <a:fillRect/>
          </a:stretch>
        </p:blipFill>
        <p:spPr>
          <a:xfrm>
            <a:off x="20" y="190"/>
            <a:ext cx="6096620" cy="5291194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AFFC87AC-C919-4FE5-BAC3-39509E00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98" y="5282206"/>
            <a:ext cx="9144198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282206"/>
            <a:ext cx="9143999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3BB70A-4389-A1D5-C1F0-70A1832A4A77}"/>
              </a:ext>
            </a:extLst>
          </p:cNvPr>
          <p:cNvSpPr txBox="1"/>
          <p:nvPr/>
        </p:nvSpPr>
        <p:spPr>
          <a:xfrm>
            <a:off x="418413" y="5467809"/>
            <a:ext cx="5318474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 need each other.</a:t>
            </a: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5282206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7406E1-9942-B1CA-9412-AF540B646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r="21677"/>
          <a:stretch/>
        </p:blipFill>
        <p:spPr>
          <a:xfrm>
            <a:off x="6096642" y="1"/>
            <a:ext cx="3047357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7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52921A-9CAD-CCB3-9279-24FB297FD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02579F0-7890-787C-8C2B-DC2B41D55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3999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2E5435-3DE1-71B3-9DF6-32ED9C592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r="15082" b="-4"/>
          <a:stretch>
            <a:fillRect/>
          </a:stretch>
        </p:blipFill>
        <p:spPr>
          <a:xfrm>
            <a:off x="20" y="190"/>
            <a:ext cx="6096620" cy="5291194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5F06E939-9E87-D23E-E730-9F3BB2FAB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98" y="5282206"/>
            <a:ext cx="9144198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2EF035B-FF35-8F50-6577-D0676AEC0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282206"/>
            <a:ext cx="9143999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E1863B9-6DCF-BF46-6D48-A428BE3021B1}"/>
              </a:ext>
            </a:extLst>
          </p:cNvPr>
          <p:cNvSpPr txBox="1"/>
          <p:nvPr/>
        </p:nvSpPr>
        <p:spPr>
          <a:xfrm>
            <a:off x="418413" y="5467809"/>
            <a:ext cx="5318474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Which ways do you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encounter Jesus?</a:t>
            </a: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68AC2BA-F2FA-302C-6F8B-52BFD5248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5282206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ign on a pole with lavender flowers&#10;&#10;AI-generated content may be incorrect.">
            <a:extLst>
              <a:ext uri="{FF2B5EF4-FFF2-40B4-BE49-F238E27FC236}">
                <a16:creationId xmlns:a16="http://schemas.microsoft.com/office/drawing/2014/main" id="{5A245B00-4900-A7DE-3BC4-CA1D2B9EA7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55" r="22952" b="-3"/>
          <a:stretch>
            <a:fillRect/>
          </a:stretch>
        </p:blipFill>
        <p:spPr>
          <a:xfrm>
            <a:off x="6096642" y="1"/>
            <a:ext cx="3047357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6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A17CF6-1F6B-C0CB-7B1D-D23999B7C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3C9B536F-1061-2A4A-83CE-C40649EB9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3999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1A4750-7375-2F75-25D7-8AA89C808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r="15082" b="-4"/>
          <a:stretch>
            <a:fillRect/>
          </a:stretch>
        </p:blipFill>
        <p:spPr>
          <a:xfrm>
            <a:off x="20" y="190"/>
            <a:ext cx="6096620" cy="5291194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BE9DC2CF-F8DF-3DD3-5A90-A8EE237E4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98" y="5282206"/>
            <a:ext cx="9144198" cy="1163844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rgbClr val="000000">
                  <a:alpha val="77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9B22502-3939-DE0E-7C6C-30DE837E2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282206"/>
            <a:ext cx="9143999" cy="158648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0C3BB2-5BA1-E7F6-2B45-FBC5492479AA}"/>
              </a:ext>
            </a:extLst>
          </p:cNvPr>
          <p:cNvSpPr txBox="1"/>
          <p:nvPr/>
        </p:nvSpPr>
        <p:spPr>
          <a:xfrm>
            <a:off x="418413" y="5467809"/>
            <a:ext cx="5318474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Walk </a:t>
            </a:r>
            <a:r>
              <a:rPr lang="en-US" sz="51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your Pathway</a:t>
            </a:r>
            <a:r>
              <a:rPr lang="en-US" sz="5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endParaRPr lang="en-US" sz="2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57BA843-E419-1BAE-26C9-2B8DA0BE35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5282206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E1C86-A98D-26BC-3E9E-8D09F0DA0D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7" r="6807"/>
          <a:stretch/>
        </p:blipFill>
        <p:spPr>
          <a:xfrm>
            <a:off x="6096642" y="1"/>
            <a:ext cx="3047357" cy="529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58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CF198-3921-5F72-9100-D38EE71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9EC657-C076-C27D-9BFC-5D29D46B4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7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A3A3A-ECA5-336C-C891-072B8E4AC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CDA4D7-C340-295C-A1C4-9466389DB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220" y="2212984"/>
            <a:ext cx="2577925" cy="35143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716F69A-9029-07C2-CC1E-F96557A83628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</a:p>
          <a:p>
            <a:r>
              <a:rPr lang="en-GB" sz="3200" dirty="0"/>
              <a:t>Through Creation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988BC-9C4D-DF3A-FE40-42AF3A06EEE3}"/>
              </a:ext>
            </a:extLst>
          </p:cNvPr>
          <p:cNvSpPr txBox="1"/>
          <p:nvPr/>
        </p:nvSpPr>
        <p:spPr>
          <a:xfrm>
            <a:off x="3923928" y="2348880"/>
            <a:ext cx="46291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Psalm 19:1</a:t>
            </a:r>
          </a:p>
          <a:p>
            <a:endParaRPr lang="en-GB" sz="2800" dirty="0"/>
          </a:p>
          <a:p>
            <a:r>
              <a:rPr lang="en-GB" sz="2800" i="1" dirty="0"/>
              <a:t>"The heavens declare the glory of God; </a:t>
            </a:r>
          </a:p>
          <a:p>
            <a:r>
              <a:rPr lang="en-GB" sz="2800" i="1" dirty="0"/>
              <a:t>the skies proclaim the work of his hands.“</a:t>
            </a:r>
          </a:p>
          <a:p>
            <a:endParaRPr lang="en-GB" sz="28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D48946-0B31-A0B5-7431-FE5C617E4A76}"/>
              </a:ext>
            </a:extLst>
          </p:cNvPr>
          <p:cNvSpPr txBox="1"/>
          <p:nvPr/>
        </p:nvSpPr>
        <p:spPr>
          <a:xfrm>
            <a:off x="4042501" y="568796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King David</a:t>
            </a:r>
          </a:p>
        </p:txBody>
      </p:sp>
    </p:spTree>
    <p:extLst>
      <p:ext uri="{BB962C8B-B14F-4D97-AF65-F5344CB8AC3E}">
        <p14:creationId xmlns:p14="http://schemas.microsoft.com/office/powerpoint/2010/main" val="42780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90A33-184F-45B1-8CE4-DE08432E2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FE2ABA-A21C-CD21-1DDE-47D859FF9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220" y="2224902"/>
            <a:ext cx="2577925" cy="34904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58D818-A1FE-C94D-103F-1AEE8F7B100E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Experience God </a:t>
            </a:r>
          </a:p>
          <a:p>
            <a:r>
              <a:rPr lang="en-GB" sz="3200" dirty="0"/>
              <a:t>Through the Senses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F5A53B-DF74-465C-4D1E-9E6F1D3E40BD}"/>
              </a:ext>
            </a:extLst>
          </p:cNvPr>
          <p:cNvSpPr txBox="1"/>
          <p:nvPr/>
        </p:nvSpPr>
        <p:spPr>
          <a:xfrm>
            <a:off x="3779912" y="2348880"/>
            <a:ext cx="47731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Exodus 31:1-5</a:t>
            </a:r>
          </a:p>
          <a:p>
            <a:endParaRPr lang="en-GB" sz="2800" dirty="0"/>
          </a:p>
          <a:p>
            <a:r>
              <a:rPr lang="en-GB" sz="2800" dirty="0"/>
              <a:t>“…to make artistic designs for work in gold, silver and bronze, to cut and set stones, to work in wood, and to engage in all kinds of crafts.”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20B521-8EAD-2CE5-2265-E5179A5E1E97}"/>
              </a:ext>
            </a:extLst>
          </p:cNvPr>
          <p:cNvSpPr txBox="1"/>
          <p:nvPr/>
        </p:nvSpPr>
        <p:spPr>
          <a:xfrm>
            <a:off x="4042501" y="568796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Bezalel</a:t>
            </a:r>
          </a:p>
        </p:txBody>
      </p:sp>
    </p:spTree>
    <p:extLst>
      <p:ext uri="{BB962C8B-B14F-4D97-AF65-F5344CB8AC3E}">
        <p14:creationId xmlns:p14="http://schemas.microsoft.com/office/powerpoint/2010/main" val="341860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CFA7A-CA67-3499-C270-9D0A8C7CD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19AAE1-4E1A-9826-A22E-0D3E6FA15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2201423"/>
            <a:ext cx="3329341" cy="35374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2199096-1A82-AC77-B52F-946D33EE3AC5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</a:p>
          <a:p>
            <a:r>
              <a:rPr lang="en-GB" sz="3200" dirty="0"/>
              <a:t>Through Ritual &amp; Structure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A8F98B-ACC0-0C70-5136-E61B8108A228}"/>
              </a:ext>
            </a:extLst>
          </p:cNvPr>
          <p:cNvSpPr txBox="1"/>
          <p:nvPr/>
        </p:nvSpPr>
        <p:spPr>
          <a:xfrm>
            <a:off x="3779912" y="2348880"/>
            <a:ext cx="47731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Deuteronomy 6:4-6</a:t>
            </a:r>
          </a:p>
          <a:p>
            <a:endParaRPr lang="en-GB" sz="2800" dirty="0"/>
          </a:p>
          <a:p>
            <a:r>
              <a:rPr lang="en-GB" sz="2800" dirty="0"/>
              <a:t>“…Tie them as symbols on your hands and bind them on your foreheads.”</a:t>
            </a:r>
          </a:p>
          <a:p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32457E-2DD8-B80E-C7C7-EAAEAFF195C4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Ezra</a:t>
            </a:r>
          </a:p>
        </p:txBody>
      </p:sp>
    </p:spTree>
    <p:extLst>
      <p:ext uri="{BB962C8B-B14F-4D97-AF65-F5344CB8AC3E}">
        <p14:creationId xmlns:p14="http://schemas.microsoft.com/office/powerpoint/2010/main" val="135383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AA8D8-D9EF-EF10-F455-5ED0FF8A2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1A7429-65D0-F754-F094-B9E0B15B4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220" y="2201423"/>
            <a:ext cx="2577925" cy="35374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756E0BE-A0B4-9535-26B0-6938EECF5D31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Encounter God </a:t>
            </a:r>
            <a:r>
              <a:rPr lang="en-GB" sz="3200" dirty="0"/>
              <a:t>Through Solitude &amp; Simplicity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A9258B-45BF-2FEE-77BE-6D336FDD8D6A}"/>
              </a:ext>
            </a:extLst>
          </p:cNvPr>
          <p:cNvSpPr txBox="1"/>
          <p:nvPr/>
        </p:nvSpPr>
        <p:spPr>
          <a:xfrm>
            <a:off x="3779912" y="2348880"/>
            <a:ext cx="477316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Mark 1:35</a:t>
            </a:r>
          </a:p>
          <a:p>
            <a:endParaRPr lang="en-GB" sz="2800" dirty="0"/>
          </a:p>
          <a:p>
            <a:r>
              <a:rPr lang="en-GB" sz="2800" dirty="0"/>
              <a:t>“Very early in the morning, while it was still dark, Jesus got up, left the house and went off to a solitary place, where he prayed.”</a:t>
            </a:r>
          </a:p>
          <a:p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43A804-6F77-CF85-9227-D72CDCDD07CF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Elijah</a:t>
            </a:r>
          </a:p>
        </p:txBody>
      </p:sp>
    </p:spTree>
    <p:extLst>
      <p:ext uri="{BB962C8B-B14F-4D97-AF65-F5344CB8AC3E}">
        <p14:creationId xmlns:p14="http://schemas.microsoft.com/office/powerpoint/2010/main" val="171534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3E6A7-97AE-DF55-DADD-4FAF514CD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3E29C2-CFCB-0087-FEA8-FEF57347D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220" y="2205689"/>
            <a:ext cx="2577925" cy="35288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C5E517-7C85-B4B8-2975-A3CBF10BBA3E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Experience God </a:t>
            </a:r>
            <a:r>
              <a:rPr lang="en-GB" sz="3200" dirty="0"/>
              <a:t>Fighting for Righteousness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11212-28A8-13E7-A070-8CA17D0E32F3}"/>
              </a:ext>
            </a:extLst>
          </p:cNvPr>
          <p:cNvSpPr txBox="1"/>
          <p:nvPr/>
        </p:nvSpPr>
        <p:spPr>
          <a:xfrm>
            <a:off x="3779912" y="2348880"/>
            <a:ext cx="47731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Micah 6:8</a:t>
            </a:r>
          </a:p>
          <a:p>
            <a:endParaRPr lang="en-GB" sz="2800" dirty="0"/>
          </a:p>
          <a:p>
            <a:r>
              <a:rPr lang="en-GB" sz="2800" dirty="0"/>
              <a:t>“…To act justly </a:t>
            </a:r>
          </a:p>
          <a:p>
            <a:r>
              <a:rPr lang="en-GB" sz="2800" dirty="0"/>
              <a:t>and to love mercy </a:t>
            </a:r>
          </a:p>
          <a:p>
            <a:r>
              <a:rPr lang="en-GB" sz="2800" dirty="0"/>
              <a:t>and to walk humbly </a:t>
            </a:r>
          </a:p>
          <a:p>
            <a:r>
              <a:rPr lang="en-GB" sz="2800" dirty="0"/>
              <a:t>with your God.”</a:t>
            </a:r>
          </a:p>
          <a:p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FAEC0-116E-A6F8-1F72-5F46709E9D29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Nathan</a:t>
            </a:r>
          </a:p>
        </p:txBody>
      </p:sp>
    </p:spTree>
    <p:extLst>
      <p:ext uri="{BB962C8B-B14F-4D97-AF65-F5344CB8AC3E}">
        <p14:creationId xmlns:p14="http://schemas.microsoft.com/office/powerpoint/2010/main" val="347792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83231-CC44-FAC5-E248-CBCA5EAE8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E099D8-93ED-2CCE-B57A-CE69490B1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812" y="2205689"/>
            <a:ext cx="2546740" cy="35288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5E4CEFA-5AE4-31A5-5394-FC8272B5A3CF}"/>
              </a:ext>
            </a:extLst>
          </p:cNvPr>
          <p:cNvSpPr/>
          <p:nvPr/>
        </p:nvSpPr>
        <p:spPr>
          <a:xfrm>
            <a:off x="3635896" y="548680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  <a:r>
              <a:rPr lang="en-GB" sz="3200" dirty="0"/>
              <a:t>Through Caring for Others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529F56-D81A-F4DE-D9D4-E6220056B102}"/>
              </a:ext>
            </a:extLst>
          </p:cNvPr>
          <p:cNvSpPr txBox="1"/>
          <p:nvPr/>
        </p:nvSpPr>
        <p:spPr>
          <a:xfrm>
            <a:off x="3779912" y="2348880"/>
            <a:ext cx="47731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Matthew 25:40</a:t>
            </a:r>
          </a:p>
          <a:p>
            <a:endParaRPr lang="en-GB" sz="2800" dirty="0"/>
          </a:p>
          <a:p>
            <a:r>
              <a:rPr lang="en-GB" sz="2800" dirty="0"/>
              <a:t>“Truly I tell you, whatever you did for one of the least of these brothers and sisters of mine, you did for me.”</a:t>
            </a:r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8EC9A9-F939-CF01-26B5-4B63948FB510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Dorcas</a:t>
            </a:r>
          </a:p>
        </p:txBody>
      </p:sp>
    </p:spTree>
    <p:extLst>
      <p:ext uri="{BB962C8B-B14F-4D97-AF65-F5344CB8AC3E}">
        <p14:creationId xmlns:p14="http://schemas.microsoft.com/office/powerpoint/2010/main" val="325123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62568-BCBF-3A29-CEDA-56FA58BA2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6786CD-110A-253A-5A06-35C082841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626" y="2205689"/>
            <a:ext cx="2537111" cy="352889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1551B1-E3FE-BBB3-D740-F9048A81B457}"/>
              </a:ext>
            </a:extLst>
          </p:cNvPr>
          <p:cNvSpPr/>
          <p:nvPr/>
        </p:nvSpPr>
        <p:spPr>
          <a:xfrm>
            <a:off x="3635896" y="548680"/>
            <a:ext cx="56886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Connect with God </a:t>
            </a:r>
            <a:r>
              <a:rPr lang="en-GB" sz="3200" dirty="0"/>
              <a:t>Through Worship &amp; Celebration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797FAB-0DE4-0BAA-1908-6B4A7F64CE6E}"/>
              </a:ext>
            </a:extLst>
          </p:cNvPr>
          <p:cNvSpPr txBox="1"/>
          <p:nvPr/>
        </p:nvSpPr>
        <p:spPr>
          <a:xfrm>
            <a:off x="3779912" y="2348880"/>
            <a:ext cx="477316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Psalm 100:1-2</a:t>
            </a:r>
          </a:p>
          <a:p>
            <a:endParaRPr lang="en-GB" sz="2800" dirty="0"/>
          </a:p>
          <a:p>
            <a:r>
              <a:rPr lang="en-GB" sz="2800" dirty="0"/>
              <a:t>“Shout for joy to the </a:t>
            </a:r>
            <a:r>
              <a:rPr lang="en-GB" sz="2800" cap="small" dirty="0"/>
              <a:t>Lord</a:t>
            </a:r>
            <a:r>
              <a:rPr lang="en-GB" sz="2800" dirty="0"/>
              <a:t>, all the earth.  Worship the </a:t>
            </a:r>
            <a:r>
              <a:rPr lang="en-GB" sz="2800" cap="small" dirty="0"/>
              <a:t>Lord</a:t>
            </a:r>
            <a:r>
              <a:rPr lang="en-GB" sz="2800" dirty="0"/>
              <a:t> with gladness;   come before him with joyful songs.”</a:t>
            </a:r>
            <a:endParaRPr lang="en-GB" sz="28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A3EBD0-515F-17FD-1979-5B3EBCE976AB}"/>
              </a:ext>
            </a:extLst>
          </p:cNvPr>
          <p:cNvSpPr txBox="1"/>
          <p:nvPr/>
        </p:nvSpPr>
        <p:spPr>
          <a:xfrm>
            <a:off x="3974329" y="57388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Person		Miriam</a:t>
            </a:r>
          </a:p>
        </p:txBody>
      </p:sp>
    </p:spTree>
    <p:extLst>
      <p:ext uri="{BB962C8B-B14F-4D97-AF65-F5344CB8AC3E}">
        <p14:creationId xmlns:p14="http://schemas.microsoft.com/office/powerpoint/2010/main" val="227984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4843</TotalTime>
  <Words>342</Words>
  <Application>Microsoft Office PowerPoint</Application>
  <PresentationFormat>On-screen Show (4:3)</PresentationFormat>
  <Paragraphs>62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Lisa Macbeth</cp:lastModifiedBy>
  <cp:revision>239</cp:revision>
  <dcterms:created xsi:type="dcterms:W3CDTF">2024-04-21T01:04:25Z</dcterms:created>
  <dcterms:modified xsi:type="dcterms:W3CDTF">2026-06-27T20:35:12Z</dcterms:modified>
</cp:coreProperties>
</file>